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70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6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2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8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5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4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6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EE0B-946A-4EBF-BEA1-ED09700695FC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FDC6-689A-4670-A1A2-AE8C6643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5146"/>
            <a:ext cx="9144000" cy="1388825"/>
          </a:xfrm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3403" y="1823971"/>
            <a:ext cx="8145194" cy="472212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0" y="103031"/>
            <a:ext cx="11938714" cy="840682"/>
          </a:xfrm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মাকরুহ ঝুটা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42544" y="610946"/>
            <a:ext cx="3461083" cy="320864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1505" y="523372"/>
            <a:ext cx="3653237" cy="32343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62000" y="4555520"/>
            <a:ext cx="5448752" cy="1970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অজু, গোসল ও পান করা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976" y="4375214"/>
            <a:ext cx="4359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বিড়ালের ঝুটা 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গোশত খাওয়া হালাল নয় এরকম যেসব প্রাণী ঘরে থাকে সেসব প্রাণীর ঝুটা পানি মাকরুহ।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10110752" y="5540756"/>
            <a:ext cx="4497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520765" y="5186812"/>
            <a:ext cx="138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মাকরুহ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3841" y="3819588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বিড়ালের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ঝুটা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4523" y="3885982"/>
            <a:ext cx="213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ইদুরের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ঝুটা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/>
      <p:bldP spid="11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146" y="66296"/>
            <a:ext cx="2202287" cy="832611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মাশকুক ঝুটা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3888" y="898907"/>
            <a:ext cx="3606084" cy="340002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80892" y="869793"/>
            <a:ext cx="3606084" cy="34000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975" y="4930442"/>
            <a:ext cx="3477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গাধা ও খচ্চরের ঝুটা পানি মাশকুক (সন্দেহ যুক্ত)।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0210" y="4709170"/>
            <a:ext cx="6561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পানি থাকলে এমন পানি দিয়ে অজু ও গোসল জায়েজ নয়। ভাল পানি না থাকায় এমন পানি দিয়ে অজু করার পর যদি ভাল পানি পাওয়া যায়, আবার অজু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67825" y="3130631"/>
            <a:ext cx="1712891" cy="83712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911105" y="2777043"/>
            <a:ext cx="1712891" cy="83712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2043" y="4344528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খচ্চরের ঝুটা 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6420" y="4274856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গাধার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ঝুটা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9" grpId="0"/>
      <p:bldP spid="10" grpId="0" animBg="1"/>
      <p:bldP spid="11" grpId="0" animBg="1"/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6778" y="925415"/>
            <a:ext cx="9144000" cy="1157198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72829" y="2224282"/>
            <a:ext cx="9805116" cy="3116686"/>
          </a:xfrm>
        </p:spPr>
        <p:txBody>
          <a:bodyPr>
            <a:normAutofit/>
          </a:bodyPr>
          <a:lstStyle/>
          <a:p>
            <a:pPr algn="l"/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টিকটিকির মুখ দেয়া পানির হুকুম কী হবে? কেন?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প্রাণীর নাম লিখ যাদের ঝুটা নাপাক।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লিখ যাদের ঝুটা পাক।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9093" y="336752"/>
            <a:ext cx="11243256" cy="964014"/>
          </a:xfrm>
        </p:spPr>
        <p:txBody>
          <a:bodyPr>
            <a:normAutofit/>
          </a:bodyPr>
          <a:lstStyle/>
          <a:p>
            <a:pPr algn="l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9093" y="1605812"/>
            <a:ext cx="11243256" cy="4769229"/>
          </a:xfrm>
        </p:spPr>
        <p:txBody>
          <a:bodyPr>
            <a:normAutofit/>
          </a:bodyPr>
          <a:lstStyle/>
          <a:p>
            <a:pPr algn="l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সাইফুল অজুর জন্য এক জগ পানি রেখেছে। কিন্তু তাতে বিড়াল এসে মুখ দেয়। সে এ পানি দিয়ে অজু করে। অতপর তার বন্ধু নাজমুল থাকে বলল, এবার তুমি তায়াম্মুম কর তাহলেই সালাত আদায় করতে পারবে। </a:t>
            </a:r>
          </a:p>
          <a:p>
            <a:pPr algn="l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মানুষের ঝুটা পানির হুকুম কী?</a:t>
            </a:r>
          </a:p>
          <a:p>
            <a:pPr algn="l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ধরনের ঝুটা পানি হারাম বর্ণনা কর।</a:t>
            </a:r>
          </a:p>
          <a:p>
            <a:pPr algn="l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সাইফুলের অজু কেমন হয়েছে? পাঠের আলোকে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</a:p>
          <a:p>
            <a:pPr algn="l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নাজমুলের বক্তব্য সঠিক কিনা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558" y="592428"/>
            <a:ext cx="8268235" cy="558943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bn-BD" sz="199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612" y="270456"/>
            <a:ext cx="5024017" cy="954480"/>
          </a:xfrm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2700" y="3972103"/>
            <a:ext cx="64958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হুসাইন আহমদ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আকাখাজানা দাখিল মাদরাসা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/>
              <a:t>Batch No: 33     ID No: 26</a:t>
            </a:r>
            <a:endParaRPr lang="bn-BD" sz="2400" dirty="0"/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400" dirty="0"/>
              <a:t> 01717720338</a:t>
            </a:r>
            <a:endParaRPr lang="bn-BD" sz="2400" dirty="0"/>
          </a:p>
          <a:p>
            <a:pPr algn="ctr"/>
            <a:r>
              <a:rPr lang="en-US" sz="2400" dirty="0"/>
              <a:t>E-mail: husainahmed777@gmail.com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4984" y="1228903"/>
            <a:ext cx="2611272" cy="274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8275" y="1032048"/>
            <a:ext cx="10515600" cy="846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320" y="2318197"/>
            <a:ext cx="8345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ষষ্ঠ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আত-তাওহিদ ওয়াল ফিকহ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৪৫ মিনিট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803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691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846" y="2233749"/>
            <a:ext cx="95228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ঝুটা পানির পরিচয় ব্যাখ্যা করতে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ঝুটা পানির প্রকারভেদ বর্ণনা করতে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ঝুটা পানির হুকুম ব্যক্ত করতে পারবে।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387824" y="3026629"/>
            <a:ext cx="4811973" cy="306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46878" y="3818204"/>
            <a:ext cx="4811973" cy="26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27155" y="2033508"/>
            <a:ext cx="3979462" cy="33369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183" y="2033509"/>
            <a:ext cx="3979462" cy="33369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58352" y="574088"/>
            <a:ext cx="3165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58352" y="2033508"/>
            <a:ext cx="3029803" cy="333698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01273" y="709098"/>
            <a:ext cx="9144000" cy="696036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85570" y="4188597"/>
            <a:ext cx="9144000" cy="682388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দ্বিতীয় পাঠ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80699" y="1823997"/>
            <a:ext cx="9921921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ঝুটা </a:t>
            </a:r>
            <a:r>
              <a:rPr lang="bn-BD" sz="9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পানির বিধান</a:t>
            </a:r>
            <a:endParaRPr lang="en-US" sz="9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503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4445" y="604326"/>
            <a:ext cx="12003110" cy="1185843"/>
          </a:xfrm>
        </p:spPr>
        <p:txBody>
          <a:bodyPr>
            <a:normAutofit fontScale="90000"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 ঝুটা পানি কী?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4445" y="5975801"/>
            <a:ext cx="12003110" cy="540913"/>
          </a:xfrm>
        </p:spPr>
        <p:txBody>
          <a:bodyPr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বা অন্য প্রাণী পান করার পর পাত্রে অবশিষ্ট যে পানি থাকে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ঝুটা পানি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ubtitle 8"/>
          <p:cNvSpPr txBox="1">
            <a:spLocks/>
          </p:cNvSpPr>
          <p:nvPr/>
        </p:nvSpPr>
        <p:spPr>
          <a:xfrm>
            <a:off x="85858" y="1996225"/>
            <a:ext cx="12003110" cy="3760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8"/>
          <p:cNvSpPr txBox="1">
            <a:spLocks/>
          </p:cNvSpPr>
          <p:nvPr/>
        </p:nvSpPr>
        <p:spPr>
          <a:xfrm>
            <a:off x="98737" y="1558344"/>
            <a:ext cx="12003110" cy="419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7155" y="1878525"/>
            <a:ext cx="3979462" cy="35669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0183" y="1878525"/>
            <a:ext cx="3979462" cy="35669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58352" y="1878525"/>
            <a:ext cx="3029803" cy="356697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13104" y="125712"/>
            <a:ext cx="5692462" cy="796590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 ঝুটা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8789" y="922303"/>
            <a:ext cx="11912958" cy="57779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97779" y="1018652"/>
            <a:ext cx="3461823" cy="29479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3878" y="1018652"/>
            <a:ext cx="3528811" cy="29479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53147" y="966864"/>
            <a:ext cx="3029803" cy="294791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3014" y="4950838"/>
            <a:ext cx="4340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ঝুটা এবং যেসব প্রাণীর গোশত খাওয়া হালাল সে সব প্রাণীর ঝুটা পানি পাক।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7617" y="4625408"/>
            <a:ext cx="5695968" cy="1970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অজু, গোসল ও পান করা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163" y="4842456"/>
            <a:ext cx="785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√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7183" y="3975006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ঝুটা 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3193" y="4057626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ঝুটা 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5566" y="3997707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ভেড়ার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ঝুটা 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56390" y="103243"/>
            <a:ext cx="3155325" cy="850006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নাপাক ঝুটা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9750" y="374544"/>
            <a:ext cx="3545196" cy="31695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09013" y="979010"/>
            <a:ext cx="3400793" cy="31695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755" y="423206"/>
            <a:ext cx="3589600" cy="319575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972" y="5061400"/>
            <a:ext cx="3696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প্রাণীর গোশত খাওয়া হারাম সেসব প্রাণীর ঝুটা পানি নাপাক।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5741" y="4908386"/>
            <a:ext cx="5368914" cy="1727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অজু, গোসল ও পান করা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7014" y="4740279"/>
            <a:ext cx="682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×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8699" y="3816962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ঝুটা 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9696" y="3630144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শেয়ালের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ঝুটা 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6851" y="4257946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ঝুটা 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/>
      <p:bldP spid="14" grpId="0" animBg="1"/>
      <p:bldP spid="16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362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স্বাগতম</vt:lpstr>
      <vt:lpstr>পরিচিতি</vt:lpstr>
      <vt:lpstr>PowerPoint Presentation</vt:lpstr>
      <vt:lpstr>শিখন ফল</vt:lpstr>
      <vt:lpstr>PowerPoint Presentation</vt:lpstr>
      <vt:lpstr>আজকের পাঠের বিষয়</vt:lpstr>
      <vt:lpstr>তোমরা কি জান ঝুটা পানি কী? </vt:lpstr>
      <vt:lpstr>পাক ঝুটা</vt:lpstr>
      <vt:lpstr>নাপাক ঝুটা</vt:lpstr>
      <vt:lpstr>মাকরুহ ঝুটা</vt:lpstr>
      <vt:lpstr>মাশকুক ঝুটা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DOEL</cp:lastModifiedBy>
  <cp:revision>92</cp:revision>
  <dcterms:created xsi:type="dcterms:W3CDTF">2013-06-26T14:28:00Z</dcterms:created>
  <dcterms:modified xsi:type="dcterms:W3CDTF">2013-07-01T11:17:39Z</dcterms:modified>
</cp:coreProperties>
</file>